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A2F62-93A8-4873-9091-EFF0CF01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8D05F4-E4DA-4256-865F-003CE1119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31B55-591F-47D7-93FE-1E9B196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8B3D6-42C9-4793-97DF-A19D206C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2D15C-80DF-4418-A1C8-6F02A66D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18BB9-36DD-4A42-8709-DA89D4E2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96AF25-79B5-433D-BB40-1AF954B87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9E20C6-6BE5-4EE2-9099-90A804A9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3B915-343F-4AC5-AC28-6A7F8F29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6986-8E97-4AC6-9FCF-D25C7227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1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15632A-572B-4B27-A864-F800815F9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6031E-A4A8-434D-BA19-A7DF16BFF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3BF6-B112-434F-8CB9-D8591703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E62A1-7222-4024-AD79-25DE3B59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376B3-6E3B-4E80-94B8-68E3A7BB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6C97C-7761-45B2-9644-2443E4F0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C35FB-8E52-486D-90A1-CC48C2CB0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5987A-82E3-4953-B0B0-9A94EB4A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C2794-C3DC-4919-80A9-D7CE1889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66F72-99BA-43A4-960A-1B1C2622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51061-F4CD-49B6-BD0E-85A51AFB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D7A45-0EEE-4745-BE8A-FBC495F0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BD2E0-1E5B-475A-942B-2D3FDD8D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DC35C-E7C0-492B-8307-06996C84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F746E-8740-41AE-8775-8213A8D3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7C7BB-9B6A-40C7-8289-536A4B4D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7EF83-95FF-4D50-B09B-CDDE73037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F2273-0424-48EF-8B36-47875C99B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F9193-E1AF-464D-B5AD-41B00665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6EEBD0-96C4-4D71-8CF8-09A379D6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DAAA8A-2218-4572-BF00-4984AEFF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3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B6D7E-85E5-405A-8488-8CC355A6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017772-5800-4C0C-96DF-5FAA5127D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3F6F7F-E52B-4BD4-8F13-F6C3AB8BE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FCB10B-090B-49A2-9D08-41DABA70F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1919FB-220B-4361-928C-C375A984E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A98F04-5F49-4CD6-88EB-08077E7B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C712A6-5220-4916-B029-5DEA715D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DA9D79-C42E-46CA-A352-6BAA1719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CFEB4-6969-4968-A64E-4B15227B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5ECEC-9CB8-4AE8-A7FC-6396FA33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DDD406-E3EB-414E-B4D2-542237D9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68C4AB-1824-4EC4-9944-653856E7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7364F7-2884-4CB0-8036-74D393E4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CA0DE7-E443-4C0B-BA7F-D4D94BD2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E6E75D-BFF7-4EC8-85A7-31EE2511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3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3BEBE-D01A-4FD5-A6EA-FF998A33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D28C7-E23F-40A2-B2BA-3C34DB952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593422-43B9-4047-AA22-8178A7027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08788-B863-4030-A0A9-5E372EFD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7186E4-77E0-4D3A-9BD2-D468A76A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E82E65-C8A3-4BDD-8E2C-8630C42E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5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F9A9-3313-457B-A745-473B3631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C5292B-EC85-4735-A672-599999174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293BA5-DF51-4D0A-B85E-0B81F4F2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3A1991-D743-46F6-A474-C65B7F1E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46255-71D4-432F-BE0F-8EFF863C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AE76C8-F93C-4F03-BAB8-9570C8D1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8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3A157-414F-4915-AD40-01A07370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07A25-01D6-4FDA-B564-863E65CD0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0EB3-0C23-4CF4-AB1E-CF9103F79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18C0-A426-4621-9F7A-2ED4FBC6658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2BE63-78CA-442C-8D93-D062392A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88BB6-B72C-46BE-AE13-97F2A9B7D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CBD8-E752-40DB-80B9-6078F43FC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3760E-358D-49DC-90CD-26095DD9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47" y="166548"/>
            <a:ext cx="6524904" cy="6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E9AA5-0915-4D6A-B930-A6505B7A4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C944F-F1DB-4417-98F6-DCE51985D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1119A-6218-4C7D-8D05-BB01A24D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4" y="102324"/>
            <a:ext cx="6653352" cy="66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6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746086-6775-401E-8F99-C4CD8D8A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1" y="137153"/>
            <a:ext cx="6653353" cy="66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E137D8-D2D9-48AF-8905-39B4D008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7" y="137153"/>
            <a:ext cx="6574976" cy="65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2025-05-27T20:29:10Z</dcterms:created>
  <dcterms:modified xsi:type="dcterms:W3CDTF">2025-05-27T20:30:42Z</dcterms:modified>
</cp:coreProperties>
</file>