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0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92115-A5A7-4C8B-8953-925638112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67A604-AD23-4D66-9E35-9CF56E1D6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F3DC0E-2AC8-4B7C-9CC3-692F1A5F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7327-B7AA-4360-9AC0-7AB4B53DCE0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AAC95-B6D3-4C45-8796-089B2324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6800D-F287-4D7F-B213-CF81F4C83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B3F0-03D6-442A-8958-85641227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5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4A814-45D5-4A75-BAF7-15C65B0F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7408CB-1DD9-425C-BE57-7FDF91090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946122-B515-4A83-B455-41E30BA7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7327-B7AA-4360-9AC0-7AB4B53DCE0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4C59D-6F5A-4CBA-8D28-C86609BE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991278-B773-4CBD-8336-D6039591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B3F0-03D6-442A-8958-85641227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2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913300-CB58-4ACD-AC85-2895CDBAE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C1FC8B-B285-4A2C-8F00-C3474ACB8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317E1E-82A1-4FC4-B50B-8D46D8AC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7327-B7AA-4360-9AC0-7AB4B53DCE0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DFBD98-9BD9-4467-A1AA-2E69F98D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CF220-E6CE-4FB8-ADEC-E56263EF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B3F0-03D6-442A-8958-85641227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4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422B8-C056-40B0-9B8E-56D4FF5A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36F78-1590-48E9-993A-10BAE314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19E231-F4A6-4490-AC9A-5BB039DD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7327-B7AA-4360-9AC0-7AB4B53DCE0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C773A-9917-499F-8D96-073D1795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49B88F-293F-47B7-A8D8-0E4B6FEC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B3F0-03D6-442A-8958-85641227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8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01857-65B0-4435-9940-8D8CAA09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C5D450-1EE6-4EF2-8D46-2D6FB6AB0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A5E992-EC0D-409F-AD4C-02D9C28EA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7327-B7AA-4360-9AC0-7AB4B53DCE0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B694F-EC76-48CD-9CDB-3AE715F4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F8256-8C4C-4A7A-BE2D-E7773C2D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B3F0-03D6-442A-8958-85641227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0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1B8CD-79AD-4F50-B605-DF130C73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BECA42-B5DE-4E96-A28C-7148BB0E8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A5DDD6-F4F2-483E-9A12-1894D4155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2343D8-0FF6-4068-9CF6-6978E3B3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7327-B7AA-4360-9AC0-7AB4B53DCE0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CB320A-CC01-443E-B4E1-E04FA604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0B6EF8-F590-48D9-9471-EBB73591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B3F0-03D6-442A-8958-85641227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3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B05C7-D029-4851-B23C-46E1FFF2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D538E4-6AC2-4944-A703-BBDB41199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DC16A2-4A4F-49FD-B43F-AE1D1A08D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A4BF18-53E9-4B96-81D3-72079832C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7D8136-5374-408A-BB7A-BA38F0D79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322C5E-3FDF-400C-87F6-E17D6546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7327-B7AA-4360-9AC0-7AB4B53DCE0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ECA432-B280-462B-80AC-3D695DFC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C28B61-538D-4CBC-BF89-BBF14916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B3F0-03D6-442A-8958-85641227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E3E40-F795-426B-9150-14BECA38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82D0D-7A60-4E1E-BD62-8B4210DDD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7327-B7AA-4360-9AC0-7AB4B53DCE0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BD03F9-61C3-4941-A8C8-F0FCB5C9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802588-10C2-49C0-BD15-F5B9618E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B3F0-03D6-442A-8958-85641227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9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D77205-CCFC-4EA9-80CD-B7F087F0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7327-B7AA-4360-9AC0-7AB4B53DCE0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054AC5-4DD3-459C-BF85-68ADE7BD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D317DF-DF68-4C01-91D0-1B711D86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B3F0-03D6-442A-8958-85641227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2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5B82D-2059-4FB5-8DD5-06A89E51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F183B5-D201-4908-B20C-A359F30BE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34E7C9-EAFE-4521-B055-CC727BC13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C9FB00-9B19-4DEE-9105-D374F7FB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7327-B7AA-4360-9AC0-7AB4B53DCE0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1A7086-8EF6-4FB4-9840-00885559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888BA8-3BAF-4202-960D-0903CC6F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B3F0-03D6-442A-8958-85641227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EF317-2067-4679-BD67-D6BA16B4F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0871B3-37E1-479C-BDD3-1756A01CA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86AEBC-42E0-4DD3-A2D1-4CB488544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1038C5-0303-40A8-99F6-2C8F0A74D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7327-B7AA-4360-9AC0-7AB4B53DCE0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3AA4D8-39B0-4566-91F1-6A349647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B8FF2D-D0CE-4DB6-AFAE-A06A661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B3F0-03D6-442A-8958-85641227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4F768-9941-4572-8AC7-B5C0DD20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C30C98-24A0-4369-AADA-C95B6941B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6190D0-2480-4EE4-89D8-3767F76F7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47327-B7AA-4360-9AC0-7AB4B53DCE0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263120-28D0-4B2C-8163-9A3B46F63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A52F3-6172-4405-BE3B-6EF42F029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EB3F0-03D6-442A-8958-85641227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1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7C343-7FFA-44AB-8A45-6EE62DEC7B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078656-D971-4332-9031-33570B16C1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65897D-0488-434C-9700-EA5D0FFAC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2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6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0486E-B5E2-492E-9580-37D85E8A7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" y="0"/>
            <a:ext cx="11730446" cy="660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8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FA856-9EE8-4EC1-9AED-BD52A26E8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92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4A2005-63EF-4BE1-B740-4A6B5C449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67" y="659485"/>
            <a:ext cx="9976265" cy="55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6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6C777F-B01E-4000-B557-5EB507FCA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7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5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A1133F-81A3-4951-8E48-DEDC7B83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1" y="0"/>
            <a:ext cx="11759712" cy="664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2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ABAA90-7537-4F60-909D-0517830A5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3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97CBDD-48C4-450B-A8BA-3F53AF643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79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2025-05-27T20:07:51Z</dcterms:created>
  <dcterms:modified xsi:type="dcterms:W3CDTF">2025-05-27T20:11:55Z</dcterms:modified>
</cp:coreProperties>
</file>